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T Commons Pro Expanded Bold" charset="1" panose="020B0103030102020204"/>
      <p:regular r:id="rId16"/>
    </p:embeddedFont>
    <p:embeddedFont>
      <p:font typeface="TT Commons Pro" charset="1" panose="020B0103030102020204"/>
      <p:regular r:id="rId17"/>
    </p:embeddedFont>
    <p:embeddedFont>
      <p:font typeface="TT Commons Pro Bold" charset="1" panose="020B0103030102020204"/>
      <p:regular r:id="rId18"/>
    </p:embeddedFont>
    <p:embeddedFont>
      <p:font typeface="TT Commons Pro Expanded" charset="1" panose="020B01030301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16250" y="2571750"/>
            <a:ext cx="5143500" cy="8036276"/>
            <a:chOff x="0" y="0"/>
            <a:chExt cx="660400" cy="1031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031818"/>
            </a:xfrm>
            <a:custGeom>
              <a:avLst/>
              <a:gdLst/>
              <a:ahLst/>
              <a:cxnLst/>
              <a:rect r="r" b="b" t="t" l="l"/>
              <a:pathLst>
                <a:path h="10318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367"/>
                  </a:cubicBezTo>
                  <a:lnTo>
                    <a:pt x="660400" y="1031818"/>
                  </a:lnTo>
                  <a:lnTo>
                    <a:pt x="0" y="1031818"/>
                  </a:lnTo>
                  <a:lnTo>
                    <a:pt x="0" y="33388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CA5A2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55575"/>
              <a:ext cx="660400" cy="876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16250" y="771525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3144500" y="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3144500" y="257175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5716250" y="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858625" y="6052791"/>
            <a:ext cx="4776373" cy="5878613"/>
            <a:chOff x="0" y="0"/>
            <a:chExt cx="6604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C401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55575"/>
              <a:ext cx="6604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810830" y="6914788"/>
            <a:ext cx="2871963" cy="2871963"/>
          </a:xfrm>
          <a:custGeom>
            <a:avLst/>
            <a:gdLst/>
            <a:ahLst/>
            <a:cxnLst/>
            <a:rect r="r" b="b" t="t" l="l"/>
            <a:pathLst>
              <a:path h="2871963" w="2871963">
                <a:moveTo>
                  <a:pt x="0" y="0"/>
                </a:moveTo>
                <a:lnTo>
                  <a:pt x="2871963" y="0"/>
                </a:lnTo>
                <a:lnTo>
                  <a:pt x="2871963" y="2871964"/>
                </a:lnTo>
                <a:lnTo>
                  <a:pt x="0" y="28719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028700" y="3898415"/>
            <a:ext cx="9691186" cy="2490170"/>
            <a:chOff x="0" y="0"/>
            <a:chExt cx="12921582" cy="332022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0"/>
              <a:ext cx="12921582" cy="192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999"/>
                </a:lnSpc>
                <a:spcBef>
                  <a:spcPct val="0"/>
                </a:spcBef>
              </a:pPr>
              <a:r>
                <a:rPr lang="en-US" b="true" sz="9999" strike="noStrike" u="none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Agentic AI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367727"/>
              <a:ext cx="12921582" cy="95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0"/>
                </a:lnSpc>
                <a:spcBef>
                  <a:spcPct val="0"/>
                </a:spcBef>
              </a:pPr>
              <a:r>
                <a:rPr lang="en-US" sz="4500" strike="noStrike" u="none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The Next Frontier in AI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1" y="2941874"/>
            <a:ext cx="2941874" cy="2941874"/>
          </a:xfrm>
          <a:custGeom>
            <a:avLst/>
            <a:gdLst/>
            <a:ahLst/>
            <a:cxnLst/>
            <a:rect r="r" b="b" t="t" l="l"/>
            <a:pathLst>
              <a:path h="2941874" w="2941874">
                <a:moveTo>
                  <a:pt x="0" y="0"/>
                </a:moveTo>
                <a:lnTo>
                  <a:pt x="2941874" y="0"/>
                </a:lnTo>
                <a:lnTo>
                  <a:pt x="2941874" y="2941873"/>
                </a:lnTo>
                <a:lnTo>
                  <a:pt x="0" y="294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5883747"/>
            <a:ext cx="2941874" cy="4403253"/>
            <a:chOff x="0" y="0"/>
            <a:chExt cx="812800" cy="12165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216559"/>
            </a:xfrm>
            <a:custGeom>
              <a:avLst/>
              <a:gdLst/>
              <a:ahLst/>
              <a:cxnLst/>
              <a:rect r="r" b="b" t="t" l="l"/>
              <a:pathLst>
                <a:path h="121655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16559"/>
                  </a:lnTo>
                  <a:lnTo>
                    <a:pt x="0" y="1216559"/>
                  </a:lnTo>
                  <a:close/>
                </a:path>
              </a:pathLst>
            </a:custGeom>
            <a:solidFill>
              <a:srgbClr val="F8EBD8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812800" cy="1187984"/>
            </a:xfrm>
            <a:prstGeom prst="rect">
              <a:avLst/>
            </a:prstGeom>
          </p:spPr>
          <p:txBody>
            <a:bodyPr anchor="ctr" rtlCol="false" tIns="35719" lIns="35719" bIns="35719" rIns="35719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5331209"/>
            <a:ext cx="5143500" cy="7854181"/>
            <a:chOff x="0" y="0"/>
            <a:chExt cx="660400" cy="1008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1008438"/>
            </a:xfrm>
            <a:custGeom>
              <a:avLst/>
              <a:gdLst/>
              <a:ahLst/>
              <a:cxnLst/>
              <a:rect r="r" b="b" t="t" l="l"/>
              <a:pathLst>
                <a:path h="100843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848"/>
                  </a:cubicBezTo>
                  <a:lnTo>
                    <a:pt x="660400" y="1008438"/>
                  </a:lnTo>
                  <a:lnTo>
                    <a:pt x="0" y="1008438"/>
                  </a:lnTo>
                  <a:lnTo>
                    <a:pt x="0" y="33334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C401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660400" cy="852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0"/>
            <a:ext cx="2941874" cy="2941874"/>
          </a:xfrm>
          <a:custGeom>
            <a:avLst/>
            <a:gdLst/>
            <a:ahLst/>
            <a:cxnLst/>
            <a:rect r="r" b="b" t="t" l="l"/>
            <a:pathLst>
              <a:path h="2941874" w="2941874">
                <a:moveTo>
                  <a:pt x="0" y="0"/>
                </a:moveTo>
                <a:lnTo>
                  <a:pt x="2941874" y="0"/>
                </a:lnTo>
                <a:lnTo>
                  <a:pt x="2941874" y="2941874"/>
                </a:lnTo>
                <a:lnTo>
                  <a:pt x="0" y="2941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0138" y="6315075"/>
            <a:ext cx="2943225" cy="2943225"/>
          </a:xfrm>
          <a:custGeom>
            <a:avLst/>
            <a:gdLst/>
            <a:ahLst/>
            <a:cxnLst/>
            <a:rect r="r" b="b" t="t" l="l"/>
            <a:pathLst>
              <a:path h="2943225" w="2943225">
                <a:moveTo>
                  <a:pt x="0" y="0"/>
                </a:moveTo>
                <a:lnTo>
                  <a:pt x="2943224" y="0"/>
                </a:lnTo>
                <a:lnTo>
                  <a:pt x="2943224" y="2943225"/>
                </a:lnTo>
                <a:lnTo>
                  <a:pt x="0" y="2943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121400" y="1028700"/>
            <a:ext cx="10815892" cy="5378730"/>
            <a:chOff x="0" y="0"/>
            <a:chExt cx="14421190" cy="717164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624991"/>
              <a:ext cx="1299484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 strike="noStrike" u="none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Here are the key objectives for today’s presentation.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835211"/>
              <a:ext cx="1299484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Understand LLM capabilities and limitations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634047"/>
              <a:ext cx="1299484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Identify implications for software engineers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734629"/>
              <a:ext cx="1299484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Explore the concept of Agentic AI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533465"/>
              <a:ext cx="1299484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Discuss future trends in AI development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14421190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 strike="noStrike" u="none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Key Takeaways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349060" y="6887308"/>
            <a:ext cx="3048000" cy="3751385"/>
            <a:chOff x="0" y="0"/>
            <a:chExt cx="6604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8EB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660400" cy="657225"/>
            </a:xfrm>
            <a:prstGeom prst="rect">
              <a:avLst/>
            </a:prstGeom>
          </p:spPr>
          <p:txBody>
            <a:bodyPr anchor="ctr" rtlCol="false" tIns="50173" lIns="50173" bIns="50173" rIns="50173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9138735" y="7232419"/>
            <a:ext cx="3048000" cy="3048000"/>
          </a:xfrm>
          <a:custGeom>
            <a:avLst/>
            <a:gdLst/>
            <a:ahLst/>
            <a:cxnLst/>
            <a:rect r="r" b="b" t="t" l="l"/>
            <a:pathLst>
              <a:path h="3048000" w="3048000">
                <a:moveTo>
                  <a:pt x="0" y="3048000"/>
                </a:moveTo>
                <a:lnTo>
                  <a:pt x="3048000" y="3048000"/>
                </a:lnTo>
                <a:lnTo>
                  <a:pt x="3048000" y="0"/>
                </a:lnTo>
                <a:lnTo>
                  <a:pt x="0" y="0"/>
                </a:lnTo>
                <a:lnTo>
                  <a:pt x="0" y="30480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237368" y="0"/>
            <a:ext cx="6101265" cy="10280419"/>
            <a:chOff x="0" y="0"/>
            <a:chExt cx="660400" cy="11127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1112751"/>
            </a:xfrm>
            <a:custGeom>
              <a:avLst/>
              <a:gdLst/>
              <a:ahLst/>
              <a:cxnLst/>
              <a:rect r="r" b="b" t="t" l="l"/>
              <a:pathLst>
                <a:path h="111275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5165"/>
                  </a:cubicBezTo>
                  <a:lnTo>
                    <a:pt x="660400" y="1112751"/>
                  </a:lnTo>
                  <a:lnTo>
                    <a:pt x="0" y="1112751"/>
                  </a:lnTo>
                  <a:lnTo>
                    <a:pt x="0" y="33574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C4017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660400" cy="957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0">
            <a:off x="15240000" y="7232419"/>
            <a:ext cx="3048000" cy="3048000"/>
          </a:xfrm>
          <a:custGeom>
            <a:avLst/>
            <a:gdLst/>
            <a:ahLst/>
            <a:cxnLst/>
            <a:rect r="r" b="b" t="t" l="l"/>
            <a:pathLst>
              <a:path h="3048000" w="3048000">
                <a:moveTo>
                  <a:pt x="3048000" y="3048000"/>
                </a:moveTo>
                <a:lnTo>
                  <a:pt x="0" y="3048000"/>
                </a:lnTo>
                <a:lnTo>
                  <a:pt x="0" y="0"/>
                </a:lnTo>
                <a:lnTo>
                  <a:pt x="3048000" y="0"/>
                </a:lnTo>
                <a:lnTo>
                  <a:pt x="3048000" y="30480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3042735" y="7232419"/>
            <a:ext cx="3048000" cy="3048000"/>
          </a:xfrm>
          <a:custGeom>
            <a:avLst/>
            <a:gdLst/>
            <a:ahLst/>
            <a:cxnLst/>
            <a:rect r="r" b="b" t="t" l="l"/>
            <a:pathLst>
              <a:path h="3048000" w="3048000">
                <a:moveTo>
                  <a:pt x="3048000" y="3048000"/>
                </a:moveTo>
                <a:lnTo>
                  <a:pt x="0" y="3048000"/>
                </a:lnTo>
                <a:lnTo>
                  <a:pt x="0" y="0"/>
                </a:lnTo>
                <a:lnTo>
                  <a:pt x="3048000" y="0"/>
                </a:lnTo>
                <a:lnTo>
                  <a:pt x="3048000" y="30480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87947" y="7239000"/>
            <a:ext cx="3041419" cy="3041419"/>
          </a:xfrm>
          <a:custGeom>
            <a:avLst/>
            <a:gdLst/>
            <a:ahLst/>
            <a:cxnLst/>
            <a:rect r="r" b="b" t="t" l="l"/>
            <a:pathLst>
              <a:path h="3041419" w="3041419">
                <a:moveTo>
                  <a:pt x="0" y="0"/>
                </a:moveTo>
                <a:lnTo>
                  <a:pt x="3041419" y="0"/>
                </a:lnTo>
                <a:lnTo>
                  <a:pt x="3041419" y="3041419"/>
                </a:lnTo>
                <a:lnTo>
                  <a:pt x="0" y="3041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198581" y="7239000"/>
            <a:ext cx="3041419" cy="3041419"/>
          </a:xfrm>
          <a:custGeom>
            <a:avLst/>
            <a:gdLst/>
            <a:ahLst/>
            <a:cxnLst/>
            <a:rect r="r" b="b" t="t" l="l"/>
            <a:pathLst>
              <a:path h="3041419" w="3041419">
                <a:moveTo>
                  <a:pt x="0" y="0"/>
                </a:moveTo>
                <a:lnTo>
                  <a:pt x="3041419" y="0"/>
                </a:lnTo>
                <a:lnTo>
                  <a:pt x="3041419" y="3041419"/>
                </a:lnTo>
                <a:lnTo>
                  <a:pt x="0" y="3041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1038225"/>
            <a:ext cx="12104676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How do LLMs reshape our approach to AI development?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349060" y="6887308"/>
            <a:ext cx="3048000" cy="3751385"/>
            <a:chOff x="0" y="0"/>
            <a:chExt cx="6604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8EB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660400" cy="657225"/>
            </a:xfrm>
            <a:prstGeom prst="rect">
              <a:avLst/>
            </a:prstGeom>
          </p:spPr>
          <p:txBody>
            <a:bodyPr anchor="ctr" rtlCol="false" tIns="50173" lIns="50173" bIns="50173" rIns="50173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9138735" y="7232419"/>
            <a:ext cx="3048000" cy="3048000"/>
          </a:xfrm>
          <a:custGeom>
            <a:avLst/>
            <a:gdLst/>
            <a:ahLst/>
            <a:cxnLst/>
            <a:rect r="r" b="b" t="t" l="l"/>
            <a:pathLst>
              <a:path h="3048000" w="3048000">
                <a:moveTo>
                  <a:pt x="0" y="3048000"/>
                </a:moveTo>
                <a:lnTo>
                  <a:pt x="3048000" y="3048000"/>
                </a:lnTo>
                <a:lnTo>
                  <a:pt x="3048000" y="0"/>
                </a:lnTo>
                <a:lnTo>
                  <a:pt x="0" y="0"/>
                </a:lnTo>
                <a:lnTo>
                  <a:pt x="0" y="30480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237368" y="0"/>
            <a:ext cx="6101265" cy="10280419"/>
            <a:chOff x="0" y="0"/>
            <a:chExt cx="660400" cy="11127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1112751"/>
            </a:xfrm>
            <a:custGeom>
              <a:avLst/>
              <a:gdLst/>
              <a:ahLst/>
              <a:cxnLst/>
              <a:rect r="r" b="b" t="t" l="l"/>
              <a:pathLst>
                <a:path h="111275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5165"/>
                  </a:cubicBezTo>
                  <a:lnTo>
                    <a:pt x="660400" y="1112751"/>
                  </a:lnTo>
                  <a:lnTo>
                    <a:pt x="0" y="1112751"/>
                  </a:lnTo>
                  <a:lnTo>
                    <a:pt x="0" y="33574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C4017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660400" cy="957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0">
            <a:off x="15240000" y="7232419"/>
            <a:ext cx="3048000" cy="3048000"/>
          </a:xfrm>
          <a:custGeom>
            <a:avLst/>
            <a:gdLst/>
            <a:ahLst/>
            <a:cxnLst/>
            <a:rect r="r" b="b" t="t" l="l"/>
            <a:pathLst>
              <a:path h="3048000" w="3048000">
                <a:moveTo>
                  <a:pt x="3048000" y="3048000"/>
                </a:moveTo>
                <a:lnTo>
                  <a:pt x="0" y="3048000"/>
                </a:lnTo>
                <a:lnTo>
                  <a:pt x="0" y="0"/>
                </a:lnTo>
                <a:lnTo>
                  <a:pt x="3048000" y="0"/>
                </a:lnTo>
                <a:lnTo>
                  <a:pt x="3048000" y="30480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3042735" y="7232419"/>
            <a:ext cx="3048000" cy="3048000"/>
          </a:xfrm>
          <a:custGeom>
            <a:avLst/>
            <a:gdLst/>
            <a:ahLst/>
            <a:cxnLst/>
            <a:rect r="r" b="b" t="t" l="l"/>
            <a:pathLst>
              <a:path h="3048000" w="3048000">
                <a:moveTo>
                  <a:pt x="3048000" y="3048000"/>
                </a:moveTo>
                <a:lnTo>
                  <a:pt x="0" y="3048000"/>
                </a:lnTo>
                <a:lnTo>
                  <a:pt x="0" y="0"/>
                </a:lnTo>
                <a:lnTo>
                  <a:pt x="3048000" y="0"/>
                </a:lnTo>
                <a:lnTo>
                  <a:pt x="3048000" y="30480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87947" y="7239000"/>
            <a:ext cx="3041419" cy="3041419"/>
          </a:xfrm>
          <a:custGeom>
            <a:avLst/>
            <a:gdLst/>
            <a:ahLst/>
            <a:cxnLst/>
            <a:rect r="r" b="b" t="t" l="l"/>
            <a:pathLst>
              <a:path h="3041419" w="3041419">
                <a:moveTo>
                  <a:pt x="0" y="0"/>
                </a:moveTo>
                <a:lnTo>
                  <a:pt x="3041419" y="0"/>
                </a:lnTo>
                <a:lnTo>
                  <a:pt x="3041419" y="3041419"/>
                </a:lnTo>
                <a:lnTo>
                  <a:pt x="0" y="3041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198581" y="7239000"/>
            <a:ext cx="3041419" cy="3041419"/>
          </a:xfrm>
          <a:custGeom>
            <a:avLst/>
            <a:gdLst/>
            <a:ahLst/>
            <a:cxnLst/>
            <a:rect r="r" b="b" t="t" l="l"/>
            <a:pathLst>
              <a:path h="3041419" w="3041419">
                <a:moveTo>
                  <a:pt x="0" y="0"/>
                </a:moveTo>
                <a:lnTo>
                  <a:pt x="3041419" y="0"/>
                </a:lnTo>
                <a:lnTo>
                  <a:pt x="3041419" y="3041419"/>
                </a:lnTo>
                <a:lnTo>
                  <a:pt x="0" y="3041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1038225"/>
            <a:ext cx="12104676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How can we enhance LLMs for better decision-making?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0" cy="10287000"/>
            <a:chOff x="0" y="0"/>
            <a:chExt cx="270933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5A2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709333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3429000"/>
            <a:ext cx="10287000" cy="6858000"/>
          </a:xfrm>
          <a:custGeom>
            <a:avLst/>
            <a:gdLst/>
            <a:ahLst/>
            <a:cxnLst/>
            <a:rect r="r" b="b" t="t" l="l"/>
            <a:pathLst>
              <a:path h="6858000" w="10287000">
                <a:moveTo>
                  <a:pt x="0" y="0"/>
                </a:moveTo>
                <a:lnTo>
                  <a:pt x="10287000" y="0"/>
                </a:lnTo>
                <a:lnTo>
                  <a:pt x="10287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25000" r="0" b="-2500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58000" y="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29000" y="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7006022"/>
            <a:ext cx="7887076" cy="2068764"/>
            <a:chOff x="0" y="0"/>
            <a:chExt cx="10516102" cy="275835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70105"/>
              <a:ext cx="10516102" cy="788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Understanding Boundaries of LLMs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6675"/>
              <a:ext cx="10516102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 strike="noStrike" u="none">
                  <a:solidFill>
                    <a:srgbClr val="FFFFFF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Limitations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206027" y="1009650"/>
            <a:ext cx="6053273" cy="364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LLMs are </a:t>
            </a:r>
            <a:r>
              <a:rPr lang="en-US" b="true" sz="3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reactive tools</a:t>
            </a: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with no memory, inherent planning, or proactive capabilities. Their performance is limited by training data, resulting in potential inaccuracies and misunderstandings.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0" cy="10287000"/>
            <a:chOff x="0" y="0"/>
            <a:chExt cx="270933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5A2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709333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3429000"/>
            <a:ext cx="10287000" cy="6858000"/>
          </a:xfrm>
          <a:custGeom>
            <a:avLst/>
            <a:gdLst/>
            <a:ahLst/>
            <a:cxnLst/>
            <a:rect r="r" b="b" t="t" l="l"/>
            <a:pathLst>
              <a:path h="6858000" w="10287000">
                <a:moveTo>
                  <a:pt x="0" y="0"/>
                </a:moveTo>
                <a:lnTo>
                  <a:pt x="10287000" y="0"/>
                </a:lnTo>
                <a:lnTo>
                  <a:pt x="10287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25000" r="0" b="-2500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58000" y="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29000" y="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7006022"/>
            <a:ext cx="7887076" cy="2068764"/>
            <a:chOff x="0" y="0"/>
            <a:chExt cx="10516102" cy="275835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70105"/>
              <a:ext cx="10516102" cy="788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Defining Key Features of Agentic AI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6675"/>
              <a:ext cx="10516102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 strike="noStrike" u="none">
                  <a:solidFill>
                    <a:srgbClr val="FFFFFF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Agentic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206027" y="1009650"/>
            <a:ext cx="6053273" cy="364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Agentic AI systems possess </a:t>
            </a:r>
            <a:r>
              <a:rPr lang="en-US" b="true" sz="3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autonomy</a:t>
            </a: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and can autonomously make decisions, perform tasks toward goals, and adapt to dynamic environments without continuous human oversight or interaction.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44500" y="5143500"/>
            <a:ext cx="5143500" cy="5143500"/>
            <a:chOff x="0" y="0"/>
            <a:chExt cx="1414396" cy="1414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4396" cy="1414396"/>
            </a:xfrm>
            <a:custGeom>
              <a:avLst/>
              <a:gdLst/>
              <a:ahLst/>
              <a:cxnLst/>
              <a:rect r="r" b="b" t="t" l="l"/>
              <a:pathLst>
                <a:path h="1414396" w="1414396">
                  <a:moveTo>
                    <a:pt x="0" y="0"/>
                  </a:moveTo>
                  <a:lnTo>
                    <a:pt x="1414396" y="0"/>
                  </a:lnTo>
                  <a:lnTo>
                    <a:pt x="1414396" y="1414396"/>
                  </a:lnTo>
                  <a:lnTo>
                    <a:pt x="0" y="1414396"/>
                  </a:lnTo>
                  <a:close/>
                </a:path>
              </a:pathLst>
            </a:custGeom>
            <a:solidFill>
              <a:srgbClr val="AC4017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414396" cy="1385821"/>
            </a:xfrm>
            <a:prstGeom prst="rect">
              <a:avLst/>
            </a:prstGeom>
          </p:spPr>
          <p:txBody>
            <a:bodyPr anchor="ctr" rtlCol="false" tIns="35719" lIns="35719" bIns="35719" rIns="35719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0"/>
            <a:ext cx="2571750" cy="25717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C401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2333" lIns="42333" bIns="42333" rIns="42333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44500" y="5143500"/>
            <a:ext cx="5143500" cy="5143500"/>
            <a:chOff x="0" y="0"/>
            <a:chExt cx="660400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5117"/>
                  </a:cubicBezTo>
                  <a:lnTo>
                    <a:pt x="660400" y="660400"/>
                  </a:lnTo>
                  <a:lnTo>
                    <a:pt x="0" y="660400"/>
                  </a:lnTo>
                  <a:lnTo>
                    <a:pt x="0" y="32536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8EBD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5575"/>
              <a:ext cx="660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716250" y="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44500" y="257175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3857625"/>
            <a:ext cx="9597488" cy="2727414"/>
            <a:chOff x="0" y="0"/>
            <a:chExt cx="12796651" cy="363655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2274689"/>
              <a:ext cx="12796651" cy="1361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How might </a:t>
              </a:r>
              <a:r>
                <a:rPr lang="en-US" b="true" sz="320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Agentic AI</a:t>
              </a:r>
              <a:r>
                <a:rPr lang="en-US" sz="32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reshape your work environment and decision-making processes in the next five years?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6675"/>
              <a:ext cx="12796651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 strike="noStrike" u="none">
                  <a:solidFill>
                    <a:srgbClr val="FFFFFF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Thank You!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716250" y="257175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3144500" y="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Agentic AI</dc:description>
  <dc:identifier>DAGoA4nHO3s</dc:identifier>
  <dcterms:modified xsi:type="dcterms:W3CDTF">2011-08-01T06:04:30Z</dcterms:modified>
  <cp:revision>1</cp:revision>
  <dc:title>Presentation - Agentic AI</dc:title>
</cp:coreProperties>
</file>